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9A3CED-6CCA-4629-8276-24F5269381FD}" v="1" dt="2025-11-03T17:25:19.5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ALIA ROMERO TENA" userId="7e9675a7-e4e5-458a-bb81-d4f61a6e6a5e" providerId="ADAL" clId="{68678AD4-1B0F-4B7E-BE41-F5B1B50A7583}"/>
    <pc:docChg chg="custSel modSld">
      <pc:chgData name="ROSALIA ROMERO TENA" userId="7e9675a7-e4e5-458a-bb81-d4f61a6e6a5e" providerId="ADAL" clId="{68678AD4-1B0F-4B7E-BE41-F5B1B50A7583}" dt="2025-11-03T17:31:43.211" v="77" actId="1036"/>
      <pc:docMkLst>
        <pc:docMk/>
      </pc:docMkLst>
      <pc:sldChg chg="modSp mod">
        <pc:chgData name="ROSALIA ROMERO TENA" userId="7e9675a7-e4e5-458a-bb81-d4f61a6e6a5e" providerId="ADAL" clId="{68678AD4-1B0F-4B7E-BE41-F5B1B50A7583}" dt="2025-11-03T17:30:50.079" v="65" actId="1076"/>
        <pc:sldMkLst>
          <pc:docMk/>
          <pc:sldMk cId="723182192" sldId="256"/>
        </pc:sldMkLst>
        <pc:spChg chg="mod">
          <ac:chgData name="ROSALIA ROMERO TENA" userId="7e9675a7-e4e5-458a-bb81-d4f61a6e6a5e" providerId="ADAL" clId="{68678AD4-1B0F-4B7E-BE41-F5B1B50A7583}" dt="2025-11-03T17:22:55.093" v="20" actId="20577"/>
          <ac:spMkLst>
            <pc:docMk/>
            <pc:sldMk cId="723182192" sldId="256"/>
            <ac:spMk id="11" creationId="{C53C376F-0B74-F4D3-7A44-E46A63569B69}"/>
          </ac:spMkLst>
        </pc:spChg>
        <pc:spChg chg="mod">
          <ac:chgData name="ROSALIA ROMERO TENA" userId="7e9675a7-e4e5-458a-bb81-d4f61a6e6a5e" providerId="ADAL" clId="{68678AD4-1B0F-4B7E-BE41-F5B1B50A7583}" dt="2025-11-03T17:30:50.079" v="65" actId="1076"/>
          <ac:spMkLst>
            <pc:docMk/>
            <pc:sldMk cId="723182192" sldId="256"/>
            <ac:spMk id="14" creationId="{C2C4EE8A-9F43-D0EE-4D75-287606457708}"/>
          </ac:spMkLst>
        </pc:spChg>
        <pc:picChg chg="mod">
          <ac:chgData name="ROSALIA ROMERO TENA" userId="7e9675a7-e4e5-458a-bb81-d4f61a6e6a5e" providerId="ADAL" clId="{68678AD4-1B0F-4B7E-BE41-F5B1B50A7583}" dt="2025-11-03T17:22:14.037" v="13" actId="1076"/>
          <ac:picMkLst>
            <pc:docMk/>
            <pc:sldMk cId="723182192" sldId="256"/>
            <ac:picMk id="9" creationId="{42E4C333-EBF3-7B25-C54D-19E5585CE8BA}"/>
          </ac:picMkLst>
        </pc:picChg>
        <pc:picChg chg="mod">
          <ac:chgData name="ROSALIA ROMERO TENA" userId="7e9675a7-e4e5-458a-bb81-d4f61a6e6a5e" providerId="ADAL" clId="{68678AD4-1B0F-4B7E-BE41-F5B1B50A7583}" dt="2025-11-03T17:22:03.860" v="10" actId="1076"/>
          <ac:picMkLst>
            <pc:docMk/>
            <pc:sldMk cId="723182192" sldId="256"/>
            <ac:picMk id="20" creationId="{E26C4A6B-5DC7-DC46-F03A-6E06A7091D88}"/>
          </ac:picMkLst>
        </pc:picChg>
        <pc:picChg chg="mod modCrop">
          <ac:chgData name="ROSALIA ROMERO TENA" userId="7e9675a7-e4e5-458a-bb81-d4f61a6e6a5e" providerId="ADAL" clId="{68678AD4-1B0F-4B7E-BE41-F5B1B50A7583}" dt="2025-11-03T17:21:55.652" v="8" actId="14100"/>
          <ac:picMkLst>
            <pc:docMk/>
            <pc:sldMk cId="723182192" sldId="256"/>
            <ac:picMk id="22" creationId="{1D8BF158-2824-9A03-8147-64F355AB43CE}"/>
          </ac:picMkLst>
        </pc:picChg>
      </pc:sldChg>
      <pc:sldChg chg="addSp delSp modSp mod">
        <pc:chgData name="ROSALIA ROMERO TENA" userId="7e9675a7-e4e5-458a-bb81-d4f61a6e6a5e" providerId="ADAL" clId="{68678AD4-1B0F-4B7E-BE41-F5B1B50A7583}" dt="2025-11-03T17:31:20.152" v="69" actId="478"/>
        <pc:sldMkLst>
          <pc:docMk/>
          <pc:sldMk cId="231255959" sldId="257"/>
        </pc:sldMkLst>
        <pc:spChg chg="add mod">
          <ac:chgData name="ROSALIA ROMERO TENA" userId="7e9675a7-e4e5-458a-bb81-d4f61a6e6a5e" providerId="ADAL" clId="{68678AD4-1B0F-4B7E-BE41-F5B1B50A7583}" dt="2025-11-03T17:25:19.550" v="38"/>
          <ac:spMkLst>
            <pc:docMk/>
            <pc:sldMk cId="231255959" sldId="257"/>
            <ac:spMk id="6" creationId="{9EA03688-B89A-8C24-15E7-BDB523A7CB08}"/>
          </ac:spMkLst>
        </pc:spChg>
        <pc:spChg chg="del">
          <ac:chgData name="ROSALIA ROMERO TENA" userId="7e9675a7-e4e5-458a-bb81-d4f61a6e6a5e" providerId="ADAL" clId="{68678AD4-1B0F-4B7E-BE41-F5B1B50A7583}" dt="2025-11-03T17:31:20.152" v="69" actId="478"/>
          <ac:spMkLst>
            <pc:docMk/>
            <pc:sldMk cId="231255959" sldId="257"/>
            <ac:spMk id="8" creationId="{F3A4A60E-A9E2-9A8C-6148-0E1664234150}"/>
          </ac:spMkLst>
        </pc:spChg>
        <pc:picChg chg="add mod">
          <ac:chgData name="ROSALIA ROMERO TENA" userId="7e9675a7-e4e5-458a-bb81-d4f61a6e6a5e" providerId="ADAL" clId="{68678AD4-1B0F-4B7E-BE41-F5B1B50A7583}" dt="2025-11-03T17:25:19.550" v="38"/>
          <ac:picMkLst>
            <pc:docMk/>
            <pc:sldMk cId="231255959" sldId="257"/>
            <ac:picMk id="4" creationId="{E512AA58-093E-42FD-9893-E798652BDE88}"/>
          </ac:picMkLst>
        </pc:picChg>
        <pc:picChg chg="del">
          <ac:chgData name="ROSALIA ROMERO TENA" userId="7e9675a7-e4e5-458a-bb81-d4f61a6e6a5e" providerId="ADAL" clId="{68678AD4-1B0F-4B7E-BE41-F5B1B50A7583}" dt="2025-11-03T17:31:16.719" v="68" actId="478"/>
          <ac:picMkLst>
            <pc:docMk/>
            <pc:sldMk cId="231255959" sldId="257"/>
            <ac:picMk id="7" creationId="{6DC2FD45-370B-2D63-EC28-3F9A8044D692}"/>
          </ac:picMkLst>
        </pc:picChg>
      </pc:sldChg>
      <pc:sldChg chg="modSp mod">
        <pc:chgData name="ROSALIA ROMERO TENA" userId="7e9675a7-e4e5-458a-bb81-d4f61a6e6a5e" providerId="ADAL" clId="{68678AD4-1B0F-4B7E-BE41-F5B1B50A7583}" dt="2025-11-03T17:31:02.004" v="67" actId="1076"/>
        <pc:sldMkLst>
          <pc:docMk/>
          <pc:sldMk cId="3356167744" sldId="258"/>
        </pc:sldMkLst>
        <pc:spChg chg="mod">
          <ac:chgData name="ROSALIA ROMERO TENA" userId="7e9675a7-e4e5-458a-bb81-d4f61a6e6a5e" providerId="ADAL" clId="{68678AD4-1B0F-4B7E-BE41-F5B1B50A7583}" dt="2025-11-03T17:31:02.004" v="67" actId="1076"/>
          <ac:spMkLst>
            <pc:docMk/>
            <pc:sldMk cId="3356167744" sldId="258"/>
            <ac:spMk id="2" creationId="{CBA0A248-B55A-C9A9-7A63-4C3E83CCA8E6}"/>
          </ac:spMkLst>
        </pc:spChg>
        <pc:spChg chg="mod">
          <ac:chgData name="ROSALIA ROMERO TENA" userId="7e9675a7-e4e5-458a-bb81-d4f61a6e6a5e" providerId="ADAL" clId="{68678AD4-1B0F-4B7E-BE41-F5B1B50A7583}" dt="2025-11-03T17:30:58.556" v="66" actId="1076"/>
          <ac:spMkLst>
            <pc:docMk/>
            <pc:sldMk cId="3356167744" sldId="258"/>
            <ac:spMk id="10" creationId="{0BAEB28F-9DCE-A065-DAC1-FEBB9D016A22}"/>
          </ac:spMkLst>
        </pc:spChg>
        <pc:spChg chg="mod">
          <ac:chgData name="ROSALIA ROMERO TENA" userId="7e9675a7-e4e5-458a-bb81-d4f61a6e6a5e" providerId="ADAL" clId="{68678AD4-1B0F-4B7E-BE41-F5B1B50A7583}" dt="2025-11-03T17:24:39.581" v="37" actId="20577"/>
          <ac:spMkLst>
            <pc:docMk/>
            <pc:sldMk cId="3356167744" sldId="258"/>
            <ac:spMk id="11" creationId="{464DE799-9EDC-5D71-8A8B-72289B594AEF}"/>
          </ac:spMkLst>
        </pc:spChg>
        <pc:picChg chg="mod">
          <ac:chgData name="ROSALIA ROMERO TENA" userId="7e9675a7-e4e5-458a-bb81-d4f61a6e6a5e" providerId="ADAL" clId="{68678AD4-1B0F-4B7E-BE41-F5B1B50A7583}" dt="2025-11-03T17:23:38.931" v="26" actId="1036"/>
          <ac:picMkLst>
            <pc:docMk/>
            <pc:sldMk cId="3356167744" sldId="258"/>
            <ac:picMk id="9" creationId="{EAD84D32-E151-4F3B-EFE4-AC2B77014144}"/>
          </ac:picMkLst>
        </pc:picChg>
      </pc:sldChg>
      <pc:sldChg chg="modSp mod">
        <pc:chgData name="ROSALIA ROMERO TENA" userId="7e9675a7-e4e5-458a-bb81-d4f61a6e6a5e" providerId="ADAL" clId="{68678AD4-1B0F-4B7E-BE41-F5B1B50A7583}" dt="2025-11-03T17:31:43.211" v="77" actId="1036"/>
        <pc:sldMkLst>
          <pc:docMk/>
          <pc:sldMk cId="927309039" sldId="261"/>
        </pc:sldMkLst>
        <pc:picChg chg="mod">
          <ac:chgData name="ROSALIA ROMERO TENA" userId="7e9675a7-e4e5-458a-bb81-d4f61a6e6a5e" providerId="ADAL" clId="{68678AD4-1B0F-4B7E-BE41-F5B1B50A7583}" dt="2025-11-03T17:31:43.211" v="77" actId="1036"/>
          <ac:picMkLst>
            <pc:docMk/>
            <pc:sldMk cId="927309039" sldId="261"/>
            <ac:picMk id="7" creationId="{69F728A3-FEBA-423B-ADFE-CC6D21026F93}"/>
          </ac:picMkLst>
        </pc:picChg>
      </pc:sldChg>
      <pc:sldChg chg="modSp mod">
        <pc:chgData name="ROSALIA ROMERO TENA" userId="7e9675a7-e4e5-458a-bb81-d4f61a6e6a5e" providerId="ADAL" clId="{68678AD4-1B0F-4B7E-BE41-F5B1B50A7583}" dt="2025-11-03T17:26:51.188" v="64" actId="1035"/>
        <pc:sldMkLst>
          <pc:docMk/>
          <pc:sldMk cId="2713151486" sldId="262"/>
        </pc:sldMkLst>
        <pc:spChg chg="mod">
          <ac:chgData name="ROSALIA ROMERO TENA" userId="7e9675a7-e4e5-458a-bb81-d4f61a6e6a5e" providerId="ADAL" clId="{68678AD4-1B0F-4B7E-BE41-F5B1B50A7583}" dt="2025-11-03T17:26:51.188" v="64" actId="1035"/>
          <ac:spMkLst>
            <pc:docMk/>
            <pc:sldMk cId="2713151486" sldId="262"/>
            <ac:spMk id="11" creationId="{D1C52283-EBA5-2F1F-C464-43C4E369E7BA}"/>
          </ac:spMkLst>
        </pc:spChg>
      </pc:sldChg>
    </pc:docChg>
  </pc:docChgLst>
  <pc:docChgLst>
    <pc:chgData name="ANTONIO LEON GARRIDO" userId="204641a4-78be-4f4b-9291-31c87d493e2f" providerId="ADAL" clId="{E66303E9-229A-4FA5-B660-43DF2879D9D3}"/>
    <pc:docChg chg="undo custSel addSld modSld">
      <pc:chgData name="ANTONIO LEON GARRIDO" userId="204641a4-78be-4f4b-9291-31c87d493e2f" providerId="ADAL" clId="{E66303E9-229A-4FA5-B660-43DF2879D9D3}" dt="2025-10-29T12:23:35.063" v="160" actId="20577"/>
      <pc:docMkLst>
        <pc:docMk/>
      </pc:docMkLst>
      <pc:sldChg chg="addSp delSp modSp mod">
        <pc:chgData name="ANTONIO LEON GARRIDO" userId="204641a4-78be-4f4b-9291-31c87d493e2f" providerId="ADAL" clId="{E66303E9-229A-4FA5-B660-43DF2879D9D3}" dt="2025-10-29T12:14:07.663" v="50" actId="1076"/>
        <pc:sldMkLst>
          <pc:docMk/>
          <pc:sldMk cId="723182192" sldId="256"/>
        </pc:sldMkLst>
        <pc:spChg chg="mod">
          <ac:chgData name="ANTONIO LEON GARRIDO" userId="204641a4-78be-4f4b-9291-31c87d493e2f" providerId="ADAL" clId="{E66303E9-229A-4FA5-B660-43DF2879D9D3}" dt="2025-10-29T12:14:04.079" v="49" actId="1076"/>
          <ac:spMkLst>
            <pc:docMk/>
            <pc:sldMk cId="723182192" sldId="256"/>
            <ac:spMk id="11" creationId="{C53C376F-0B74-F4D3-7A44-E46A63569B69}"/>
          </ac:spMkLst>
        </pc:spChg>
        <pc:spChg chg="add del mod">
          <ac:chgData name="ANTONIO LEON GARRIDO" userId="204641a4-78be-4f4b-9291-31c87d493e2f" providerId="ADAL" clId="{E66303E9-229A-4FA5-B660-43DF2879D9D3}" dt="2025-10-29T12:14:03.502" v="48" actId="20577"/>
          <ac:spMkLst>
            <pc:docMk/>
            <pc:sldMk cId="723182192" sldId="256"/>
            <ac:spMk id="14" creationId="{C2C4EE8A-9F43-D0EE-4D75-287606457708}"/>
          </ac:spMkLst>
        </pc:spChg>
        <pc:picChg chg="mod">
          <ac:chgData name="ANTONIO LEON GARRIDO" userId="204641a4-78be-4f4b-9291-31c87d493e2f" providerId="ADAL" clId="{E66303E9-229A-4FA5-B660-43DF2879D9D3}" dt="2025-10-29T12:14:07.663" v="50" actId="1076"/>
          <ac:picMkLst>
            <pc:docMk/>
            <pc:sldMk cId="723182192" sldId="256"/>
            <ac:picMk id="9" creationId="{42E4C333-EBF3-7B25-C54D-19E5585CE8BA}"/>
          </ac:picMkLst>
        </pc:picChg>
        <pc:picChg chg="add del">
          <ac:chgData name="ANTONIO LEON GARRIDO" userId="204641a4-78be-4f4b-9291-31c87d493e2f" providerId="ADAL" clId="{E66303E9-229A-4FA5-B660-43DF2879D9D3}" dt="2025-10-29T12:14:02.751" v="46" actId="478"/>
          <ac:picMkLst>
            <pc:docMk/>
            <pc:sldMk cId="723182192" sldId="256"/>
            <ac:picMk id="20" creationId="{E26C4A6B-5DC7-DC46-F03A-6E06A7091D88}"/>
          </ac:picMkLst>
        </pc:picChg>
        <pc:picChg chg="add del">
          <ac:chgData name="ANTONIO LEON GARRIDO" userId="204641a4-78be-4f4b-9291-31c87d493e2f" providerId="ADAL" clId="{E66303E9-229A-4FA5-B660-43DF2879D9D3}" dt="2025-10-29T12:14:02.407" v="45" actId="478"/>
          <ac:picMkLst>
            <pc:docMk/>
            <pc:sldMk cId="723182192" sldId="256"/>
            <ac:picMk id="22" creationId="{1D8BF158-2824-9A03-8147-64F355AB43CE}"/>
          </ac:picMkLst>
        </pc:picChg>
      </pc:sldChg>
      <pc:sldChg chg="addSp delSp modSp new mod">
        <pc:chgData name="ANTONIO LEON GARRIDO" userId="204641a4-78be-4f4b-9291-31c87d493e2f" providerId="ADAL" clId="{E66303E9-229A-4FA5-B660-43DF2879D9D3}" dt="2025-10-29T12:13:09.408" v="37" actId="1036"/>
        <pc:sldMkLst>
          <pc:docMk/>
          <pc:sldMk cId="231255959" sldId="257"/>
        </pc:sldMkLst>
        <pc:spChg chg="mod">
          <ac:chgData name="ANTONIO LEON GARRIDO" userId="204641a4-78be-4f4b-9291-31c87d493e2f" providerId="ADAL" clId="{E66303E9-229A-4FA5-B660-43DF2879D9D3}" dt="2025-10-29T12:12:02.357" v="13" actId="1076"/>
          <ac:spMkLst>
            <pc:docMk/>
            <pc:sldMk cId="231255959" sldId="257"/>
            <ac:spMk id="2" creationId="{8596B77F-3DF0-8ED1-34E2-F95875609374}"/>
          </ac:spMkLst>
        </pc:spChg>
        <pc:spChg chg="mod">
          <ac:chgData name="ANTONIO LEON GARRIDO" userId="204641a4-78be-4f4b-9291-31c87d493e2f" providerId="ADAL" clId="{E66303E9-229A-4FA5-B660-43DF2879D9D3}" dt="2025-10-29T12:11:55.797" v="10" actId="14100"/>
          <ac:spMkLst>
            <pc:docMk/>
            <pc:sldMk cId="231255959" sldId="257"/>
            <ac:spMk id="3" creationId="{9B3920C2-F02C-6391-1E97-F19CAFDFBBD1}"/>
          </ac:spMkLst>
        </pc:spChg>
        <pc:picChg chg="add del mod topLvl">
          <ac:chgData name="ANTONIO LEON GARRIDO" userId="204641a4-78be-4f4b-9291-31c87d493e2f" providerId="ADAL" clId="{E66303E9-229A-4FA5-B660-43DF2879D9D3}" dt="2025-10-29T12:12:04.960" v="14" actId="14100"/>
          <ac:picMkLst>
            <pc:docMk/>
            <pc:sldMk cId="231255959" sldId="257"/>
            <ac:picMk id="5" creationId="{FA7C0365-06C9-880A-444D-8FACFF44FD06}"/>
          </ac:picMkLst>
        </pc:picChg>
      </pc:sldChg>
      <pc:sldChg chg="addSp delSp modSp add mod">
        <pc:chgData name="ANTONIO LEON GARRIDO" userId="204641a4-78be-4f4b-9291-31c87d493e2f" providerId="ADAL" clId="{E66303E9-229A-4FA5-B660-43DF2879D9D3}" dt="2025-10-29T12:23:35.063" v="160" actId="20577"/>
        <pc:sldMkLst>
          <pc:docMk/>
          <pc:sldMk cId="3356167744" sldId="258"/>
        </pc:sldMkLst>
        <pc:spChg chg="add mod">
          <ac:chgData name="ANTONIO LEON GARRIDO" userId="204641a4-78be-4f4b-9291-31c87d493e2f" providerId="ADAL" clId="{E66303E9-229A-4FA5-B660-43DF2879D9D3}" dt="2025-10-29T12:23:35.063" v="160" actId="20577"/>
          <ac:spMkLst>
            <pc:docMk/>
            <pc:sldMk cId="3356167744" sldId="258"/>
            <ac:spMk id="2" creationId="{CBA0A248-B55A-C9A9-7A63-4C3E83CCA8E6}"/>
          </ac:spMkLst>
        </pc:spChg>
        <pc:spChg chg="add mod">
          <ac:chgData name="ANTONIO LEON GARRIDO" userId="204641a4-78be-4f4b-9291-31c87d493e2f" providerId="ADAL" clId="{E66303E9-229A-4FA5-B660-43DF2879D9D3}" dt="2025-10-29T12:15:05.941" v="103" actId="1076"/>
          <ac:spMkLst>
            <pc:docMk/>
            <pc:sldMk cId="3356167744" sldId="258"/>
            <ac:spMk id="10" creationId="{0BAEB28F-9DCE-A065-DAC1-FEBB9D016A22}"/>
          </ac:spMkLst>
        </pc:spChg>
        <pc:spChg chg="mod">
          <ac:chgData name="ANTONIO LEON GARRIDO" userId="204641a4-78be-4f4b-9291-31c87d493e2f" providerId="ADAL" clId="{E66303E9-229A-4FA5-B660-43DF2879D9D3}" dt="2025-10-29T12:14:17.451" v="55" actId="1076"/>
          <ac:spMkLst>
            <pc:docMk/>
            <pc:sldMk cId="3356167744" sldId="258"/>
            <ac:spMk id="11" creationId="{464DE799-9EDC-5D71-8A8B-72289B594AEF}"/>
          </ac:spMkLst>
        </pc:spChg>
        <pc:picChg chg="mod">
          <ac:chgData name="ANTONIO LEON GARRIDO" userId="204641a4-78be-4f4b-9291-31c87d493e2f" providerId="ADAL" clId="{E66303E9-229A-4FA5-B660-43DF2879D9D3}" dt="2025-10-29T12:14:11.177" v="51" actId="1076"/>
          <ac:picMkLst>
            <pc:docMk/>
            <pc:sldMk cId="3356167744" sldId="258"/>
            <ac:picMk id="9" creationId="{EAD84D32-E151-4F3B-EFE4-AC2B77014144}"/>
          </ac:picMkLst>
        </pc:picChg>
      </pc:sldChg>
      <pc:sldChg chg="modSp add mod">
        <pc:chgData name="ANTONIO LEON GARRIDO" userId="204641a4-78be-4f4b-9291-31c87d493e2f" providerId="ADAL" clId="{E66303E9-229A-4FA5-B660-43DF2879D9D3}" dt="2025-10-29T12:16:24.621" v="112" actId="14100"/>
        <pc:sldMkLst>
          <pc:docMk/>
          <pc:sldMk cId="2456787344" sldId="259"/>
        </pc:sldMkLst>
        <pc:spChg chg="mod">
          <ac:chgData name="ANTONIO LEON GARRIDO" userId="204641a4-78be-4f4b-9291-31c87d493e2f" providerId="ADAL" clId="{E66303E9-229A-4FA5-B660-43DF2879D9D3}" dt="2025-10-29T12:16:20.903" v="110" actId="1076"/>
          <ac:spMkLst>
            <pc:docMk/>
            <pc:sldMk cId="2456787344" sldId="259"/>
            <ac:spMk id="2" creationId="{8EF1D9DA-25FF-0E39-DF25-2D2B145C82D5}"/>
          </ac:spMkLst>
        </pc:spChg>
        <pc:spChg chg="mod">
          <ac:chgData name="ANTONIO LEON GARRIDO" userId="204641a4-78be-4f4b-9291-31c87d493e2f" providerId="ADAL" clId="{E66303E9-229A-4FA5-B660-43DF2879D9D3}" dt="2025-10-29T12:16:24.621" v="112" actId="14100"/>
          <ac:spMkLst>
            <pc:docMk/>
            <pc:sldMk cId="2456787344" sldId="259"/>
            <ac:spMk id="3" creationId="{90437BFE-E5F1-9979-2CE6-E54AA4EFFECD}"/>
          </ac:spMkLst>
        </pc:spChg>
        <pc:spChg chg="mod">
          <ac:chgData name="ANTONIO LEON GARRIDO" userId="204641a4-78be-4f4b-9291-31c87d493e2f" providerId="ADAL" clId="{E66303E9-229A-4FA5-B660-43DF2879D9D3}" dt="2025-10-29T12:16:12.933" v="108" actId="1076"/>
          <ac:spMkLst>
            <pc:docMk/>
            <pc:sldMk cId="2456787344" sldId="259"/>
            <ac:spMk id="8" creationId="{56B13D3B-F141-9C54-66B3-A52257915877}"/>
          </ac:spMkLst>
        </pc:spChg>
        <pc:picChg chg="mod">
          <ac:chgData name="ANTONIO LEON GARRIDO" userId="204641a4-78be-4f4b-9291-31c87d493e2f" providerId="ADAL" clId="{E66303E9-229A-4FA5-B660-43DF2879D9D3}" dt="2025-10-29T12:16:16.337" v="109" actId="1076"/>
          <ac:picMkLst>
            <pc:docMk/>
            <pc:sldMk cId="2456787344" sldId="259"/>
            <ac:picMk id="5" creationId="{079CDA7E-A755-0851-8F17-7B4F6E44B5DA}"/>
          </ac:picMkLst>
        </pc:picChg>
        <pc:picChg chg="mod">
          <ac:chgData name="ANTONIO LEON GARRIDO" userId="204641a4-78be-4f4b-9291-31c87d493e2f" providerId="ADAL" clId="{E66303E9-229A-4FA5-B660-43DF2879D9D3}" dt="2025-10-29T12:16:12.933" v="108" actId="1076"/>
          <ac:picMkLst>
            <pc:docMk/>
            <pc:sldMk cId="2456787344" sldId="259"/>
            <ac:picMk id="7" creationId="{EBAC6B6A-8377-E593-31D3-708E7F80029B}"/>
          </ac:picMkLst>
        </pc:picChg>
      </pc:sldChg>
      <pc:sldChg chg="modSp add mod">
        <pc:chgData name="ANTONIO LEON GARRIDO" userId="204641a4-78be-4f4b-9291-31c87d493e2f" providerId="ADAL" clId="{E66303E9-229A-4FA5-B660-43DF2879D9D3}" dt="2025-10-29T12:17:24.949" v="125" actId="14100"/>
        <pc:sldMkLst>
          <pc:docMk/>
          <pc:sldMk cId="1518679158" sldId="260"/>
        </pc:sldMkLst>
        <pc:spChg chg="mod">
          <ac:chgData name="ANTONIO LEON GARRIDO" userId="204641a4-78be-4f4b-9291-31c87d493e2f" providerId="ADAL" clId="{E66303E9-229A-4FA5-B660-43DF2879D9D3}" dt="2025-10-29T12:17:22.519" v="124" actId="14100"/>
          <ac:spMkLst>
            <pc:docMk/>
            <pc:sldMk cId="1518679158" sldId="260"/>
            <ac:spMk id="2" creationId="{0A0D2727-C94B-EC8F-B9C8-F7C9B39D66EF}"/>
          </ac:spMkLst>
        </pc:spChg>
        <pc:spChg chg="mod">
          <ac:chgData name="ANTONIO LEON GARRIDO" userId="204641a4-78be-4f4b-9291-31c87d493e2f" providerId="ADAL" clId="{E66303E9-229A-4FA5-B660-43DF2879D9D3}" dt="2025-10-29T12:17:24.949" v="125" actId="14100"/>
          <ac:spMkLst>
            <pc:docMk/>
            <pc:sldMk cId="1518679158" sldId="260"/>
            <ac:spMk id="3" creationId="{01AD82B5-2FD1-44AC-3338-04FF53D85CB7}"/>
          </ac:spMkLst>
        </pc:spChg>
        <pc:picChg chg="mod">
          <ac:chgData name="ANTONIO LEON GARRIDO" userId="204641a4-78be-4f4b-9291-31c87d493e2f" providerId="ADAL" clId="{E66303E9-229A-4FA5-B660-43DF2879D9D3}" dt="2025-10-29T12:17:16.193" v="123" actId="14100"/>
          <ac:picMkLst>
            <pc:docMk/>
            <pc:sldMk cId="1518679158" sldId="260"/>
            <ac:picMk id="5" creationId="{ABB9828C-F70C-D5C9-E2F2-C848EDF8AEEB}"/>
          </ac:picMkLst>
        </pc:picChg>
      </pc:sldChg>
      <pc:sldChg chg="modSp add mod">
        <pc:chgData name="ANTONIO LEON GARRIDO" userId="204641a4-78be-4f4b-9291-31c87d493e2f" providerId="ADAL" clId="{E66303E9-229A-4FA5-B660-43DF2879D9D3}" dt="2025-10-29T12:20:51.609" v="134" actId="1076"/>
        <pc:sldMkLst>
          <pc:docMk/>
          <pc:sldMk cId="927309039" sldId="261"/>
        </pc:sldMkLst>
        <pc:spChg chg="mod">
          <ac:chgData name="ANTONIO LEON GARRIDO" userId="204641a4-78be-4f4b-9291-31c87d493e2f" providerId="ADAL" clId="{E66303E9-229A-4FA5-B660-43DF2879D9D3}" dt="2025-10-29T12:20:51.609" v="134" actId="1076"/>
          <ac:spMkLst>
            <pc:docMk/>
            <pc:sldMk cId="927309039" sldId="261"/>
            <ac:spMk id="2" creationId="{2F9D49DD-9F4C-A5D9-6F3B-0B9331059FDC}"/>
          </ac:spMkLst>
        </pc:spChg>
        <pc:spChg chg="mod">
          <ac:chgData name="ANTONIO LEON GARRIDO" userId="204641a4-78be-4f4b-9291-31c87d493e2f" providerId="ADAL" clId="{E66303E9-229A-4FA5-B660-43DF2879D9D3}" dt="2025-10-29T12:20:51.609" v="134" actId="1076"/>
          <ac:spMkLst>
            <pc:docMk/>
            <pc:sldMk cId="927309039" sldId="261"/>
            <ac:spMk id="3" creationId="{91CB3DB7-8771-F867-9D3D-D9476EC08811}"/>
          </ac:spMkLst>
        </pc:spChg>
        <pc:spChg chg="mod">
          <ac:chgData name="ANTONIO LEON GARRIDO" userId="204641a4-78be-4f4b-9291-31c87d493e2f" providerId="ADAL" clId="{E66303E9-229A-4FA5-B660-43DF2879D9D3}" dt="2025-10-29T12:20:47.545" v="133" actId="1076"/>
          <ac:spMkLst>
            <pc:docMk/>
            <pc:sldMk cId="927309039" sldId="261"/>
            <ac:spMk id="8" creationId="{A5C3EDEE-6581-E952-545C-ABB78EB2EEB0}"/>
          </ac:spMkLst>
        </pc:spChg>
        <pc:picChg chg="mod">
          <ac:chgData name="ANTONIO LEON GARRIDO" userId="204641a4-78be-4f4b-9291-31c87d493e2f" providerId="ADAL" clId="{E66303E9-229A-4FA5-B660-43DF2879D9D3}" dt="2025-10-29T12:19:05.355" v="128" actId="1076"/>
          <ac:picMkLst>
            <pc:docMk/>
            <pc:sldMk cId="927309039" sldId="261"/>
            <ac:picMk id="5" creationId="{D805F881-0D89-A28B-BDFA-B06C92D4736C}"/>
          </ac:picMkLst>
        </pc:picChg>
        <pc:picChg chg="mod">
          <ac:chgData name="ANTONIO LEON GARRIDO" userId="204641a4-78be-4f4b-9291-31c87d493e2f" providerId="ADAL" clId="{E66303E9-229A-4FA5-B660-43DF2879D9D3}" dt="2025-10-29T12:20:45.701" v="132" actId="1076"/>
          <ac:picMkLst>
            <pc:docMk/>
            <pc:sldMk cId="927309039" sldId="261"/>
            <ac:picMk id="7" creationId="{69F728A3-FEBA-423B-ADFE-CC6D21026F93}"/>
          </ac:picMkLst>
        </pc:picChg>
      </pc:sldChg>
      <pc:sldChg chg="add">
        <pc:chgData name="ANTONIO LEON GARRIDO" userId="204641a4-78be-4f4b-9291-31c87d493e2f" providerId="ADAL" clId="{E66303E9-229A-4FA5-B660-43DF2879D9D3}" dt="2025-10-29T12:21:18.454" v="135"/>
        <pc:sldMkLst>
          <pc:docMk/>
          <pc:sldMk cId="2713151486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A73D3B-3D67-4E6E-7243-6EA9971B1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0D2CB5-3C59-1ACB-6F11-2403CF8060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2D80CC-B1B2-A7AB-E113-5E036E3AE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EAE2E6-4EC9-3DB6-3482-D96431ED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11CC14-55A5-B930-6708-E34AABB7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277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BBA25A-8D82-EA57-145A-CE9892F6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3D116D-BC96-9F9B-A7EA-031647C70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069F99-D8DC-B770-A9C4-EDF40DDE2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6AFD07-89A9-940D-A692-5B458A105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E26B33-6F00-9706-20BF-66A1B1377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2323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CDD910-8295-B3A2-832F-E956E169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45F38C-816D-0382-3DF8-9974A2D8F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9738BD-45D8-2F39-1213-FA4DB1695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37C595-F850-BEA4-109F-8791B61B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70E563-2FF9-5FDA-BE4E-B0545DA1E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0038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22F98A-B2F0-E42E-3707-3699568DD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E0A494-C523-24E1-8900-C2E01A37AD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06B043-A050-1486-D126-E13E91E92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E22A96-6544-90A8-91EF-C92B34AF0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0CA46C-5903-CA00-4393-22B7336E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211690-2E22-9945-11B5-1FFC9164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6570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C92BD-2F28-3B0F-1256-63E25817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51914B-F977-305C-5DA4-7C7499FE6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564538-A2ED-9F39-FD25-72ECFAEF7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EF96894-660D-5906-8003-7FD82ED0A2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7B1C3A9-4FB5-24DD-A361-BFD8AE575A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0560F78-2A0C-AF02-32B1-A6A9B0DBE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393C1D0-387F-3D14-2952-C7AD519BA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EAFC8B0-4418-C2A7-9ED6-DF6E6E6AD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815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3D041-1DFF-E3E2-30A3-AECDEDE5A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859BDF-6924-D9AE-347A-27CC4849E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A60EAA-F132-4E65-8C09-CE9FE1329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4A52D2F-A580-0B35-F40B-9503A8850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8412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201644B-98E9-340C-10CF-063361D4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6F43B4-BAE3-5866-42E1-A836E083B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466A30-B7F9-9242-7988-625CA74D0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982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17D807-2C2A-0293-F09A-A04D511F0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2A5BAE-5A19-8B85-A5BC-61879289F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1544F8-56AB-7C9B-97E6-180EFB37D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CFBF33-1121-DE01-6405-46CF90DFB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EFCCF2-4834-DB7D-A7AD-80C3F7CE1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D77DA9-EFB8-F1EB-66A8-B798D5F5D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54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05FE8B-8003-7AED-6F5B-B33EA0D87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4EF7F7E-4EE2-32A1-4118-6DA09A6B5B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675BCF-CA91-5F1C-1CCC-55655EB02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FFE75D-E1C9-02C8-0DAE-C1FBAEA9F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567D69-26A3-CB3C-1526-95377631C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B65B91-F926-F121-E04B-DE1B6DAA8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2168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C57A0E-F3B1-F968-B1A4-F5B170ADF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E1C610-5157-5695-3BD1-BE73DCDB4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BA57DE-F9D7-5392-1255-94CF6986E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B69A0D-290D-177E-5E36-46E162A50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FD5AFF-3767-672D-BA97-3D578A28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4438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ECDA71-8388-000E-2172-A70C8F491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876B645-078E-72E5-D58C-418F4AD6B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497F43-01E8-50A3-C329-60DF66076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64E49F-CAC8-120C-F5B9-60146D733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FA527D-0AB8-F2EC-72FD-EF7D76A0E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43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F6A7174-B869-8576-9267-4D3FBDBF3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855BA5-FC21-2361-E02B-51A13AA2A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F6D2AC-F81A-3AB4-4C93-4A73B765A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250163-C788-4177-996E-98BC977A9FFE}" type="datetimeFigureOut">
              <a:rPr lang="es-ES" smtClean="0"/>
              <a:t>03/11/2025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9F0338-5ACE-A0E4-2DA1-B1E9C67C44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772095-F8F1-EEB5-8532-9FD5FE6C3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E7B833-2BBC-4475-A58D-1D7801B593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5645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78874C97-1BB5-7EDE-2919-BF073DFC1996}"/>
              </a:ext>
            </a:extLst>
          </p:cNvPr>
          <p:cNvGrpSpPr/>
          <p:nvPr/>
        </p:nvGrpSpPr>
        <p:grpSpPr>
          <a:xfrm>
            <a:off x="0" y="0"/>
            <a:ext cx="12192000" cy="6741376"/>
            <a:chOff x="0" y="0"/>
            <a:chExt cx="12192000" cy="6741376"/>
          </a:xfrm>
        </p:grpSpPr>
        <p:pic>
          <p:nvPicPr>
            <p:cNvPr id="5" name="Imagen 4" descr="Diagrama&#10;&#10;El contenido generado por IA puede ser incorrecto.">
              <a:extLst>
                <a:ext uri="{FF2B5EF4-FFF2-40B4-BE49-F238E27FC236}">
                  <a16:creationId xmlns:a16="http://schemas.microsoft.com/office/drawing/2014/main" id="{B6BF424D-35AA-FF6B-23DD-CB7A2E547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3370688"/>
            </a:xfrm>
            <a:prstGeom prst="rect">
              <a:avLst/>
            </a:prstGeom>
          </p:spPr>
        </p:pic>
        <p:pic>
          <p:nvPicPr>
            <p:cNvPr id="6" name="Imagen 5" descr="Diagrama&#10;&#10;El contenido generado por IA puede ser incorrecto.">
              <a:extLst>
                <a:ext uri="{FF2B5EF4-FFF2-40B4-BE49-F238E27FC236}">
                  <a16:creationId xmlns:a16="http://schemas.microsoft.com/office/drawing/2014/main" id="{021FB62C-7DC0-650C-336B-912CA55A7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3370688"/>
              <a:ext cx="12192000" cy="3370688"/>
            </a:xfrm>
            <a:prstGeom prst="rect">
              <a:avLst/>
            </a:prstGeom>
          </p:spPr>
        </p:pic>
      </p:grpSp>
      <p:pic>
        <p:nvPicPr>
          <p:cNvPr id="9" name="Imagen 8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42E4C333-EBF3-7B25-C54D-19E5585CE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4" y="-247150"/>
            <a:ext cx="3192641" cy="239759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53C376F-0B74-F4D3-7A44-E46A63569B69}"/>
              </a:ext>
            </a:extLst>
          </p:cNvPr>
          <p:cNvSpPr txBox="1"/>
          <p:nvPr/>
        </p:nvSpPr>
        <p:spPr>
          <a:xfrm>
            <a:off x="1524000" y="2144289"/>
            <a:ext cx="914400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/>
              <a:t>IV CONGRESO INTERNACIONAL DE INNOVACIÓN Y TECNOLOGÍA EDUCATIVA EN EDUCACIÓN INFANTIL. </a:t>
            </a:r>
          </a:p>
          <a:p>
            <a:pPr algn="ctr"/>
            <a:endParaRPr lang="es-ES" sz="2000" b="1" dirty="0"/>
          </a:p>
          <a:p>
            <a:pPr algn="ctr"/>
            <a:r>
              <a:rPr lang="es-ES" sz="2000" b="1" dirty="0"/>
              <a:t>CITEI´2026</a:t>
            </a:r>
          </a:p>
          <a:p>
            <a:pPr algn="ctr"/>
            <a:endParaRPr lang="es-ES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2C4EE8A-9F43-D0EE-4D75-287606457708}"/>
              </a:ext>
            </a:extLst>
          </p:cNvPr>
          <p:cNvSpPr txBox="1"/>
          <p:nvPr/>
        </p:nvSpPr>
        <p:spPr>
          <a:xfrm>
            <a:off x="2936158" y="3852264"/>
            <a:ext cx="6319684" cy="147732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es-ES" dirty="0">
              <a:ln w="0"/>
              <a:effectLst>
                <a:innerShdw blurRad="114300">
                  <a:prstClr val="black"/>
                </a:innerShdw>
              </a:effectLst>
            </a:endParaRPr>
          </a:p>
          <a:p>
            <a:pPr algn="ctr"/>
            <a:r>
              <a:rPr lang="es-ES" dirty="0">
                <a:ln w="0"/>
                <a:effectLst>
                  <a:innerShdw blurRad="114300">
                    <a:prstClr val="black"/>
                  </a:innerShdw>
                </a:effectLst>
              </a:rPr>
              <a:t>Tecnologías en la primera infancia: un viaje hacia el aprendizaje sostenible y Seguro. </a:t>
            </a:r>
          </a:p>
          <a:p>
            <a:pPr algn="ctr"/>
            <a:r>
              <a:rPr lang="es-ES" dirty="0">
                <a:ln w="0"/>
                <a:effectLst>
                  <a:innerShdw blurRad="114300">
                    <a:prstClr val="black"/>
                  </a:innerShdw>
                </a:effectLst>
              </a:rPr>
              <a:t>3 – 6 de marzo de 2026</a:t>
            </a:r>
          </a:p>
          <a:p>
            <a:endParaRPr lang="es-ES" dirty="0">
              <a:ln w="0"/>
              <a:effectLst>
                <a:innerShdw blurRad="114300">
                  <a:prstClr val="black"/>
                </a:innerShdw>
              </a:effectLst>
            </a:endParaRPr>
          </a:p>
        </p:txBody>
      </p:sp>
      <p:pic>
        <p:nvPicPr>
          <p:cNvPr id="20" name="Imagen 19" descr="Un dibujo de una cara feliz&#10;&#10;El contenido generado por IA puede ser incorrecto.">
            <a:extLst>
              <a:ext uri="{FF2B5EF4-FFF2-40B4-BE49-F238E27FC236}">
                <a16:creationId xmlns:a16="http://schemas.microsoft.com/office/drawing/2014/main" id="{E26C4A6B-5DC7-DC46-F03A-6E06A7091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484" y="502622"/>
            <a:ext cx="898054" cy="898054"/>
          </a:xfrm>
          <a:prstGeom prst="rect">
            <a:avLst/>
          </a:prstGeom>
        </p:spPr>
      </p:pic>
      <p:pic>
        <p:nvPicPr>
          <p:cNvPr id="22" name="Imagen 21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1D8BF158-2824-9A03-8147-64F355AB43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99"/>
          <a:stretch>
            <a:fillRect/>
          </a:stretch>
        </p:blipFill>
        <p:spPr>
          <a:xfrm>
            <a:off x="10768617" y="1471397"/>
            <a:ext cx="987921" cy="77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8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08DCC-E4C5-0BC4-49C8-79F085519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EE9360CA-84AE-D216-C305-12A67F2976E6}"/>
              </a:ext>
            </a:extLst>
          </p:cNvPr>
          <p:cNvGrpSpPr/>
          <p:nvPr/>
        </p:nvGrpSpPr>
        <p:grpSpPr>
          <a:xfrm>
            <a:off x="0" y="0"/>
            <a:ext cx="12192000" cy="6741376"/>
            <a:chOff x="0" y="0"/>
            <a:chExt cx="12192000" cy="6741376"/>
          </a:xfrm>
        </p:grpSpPr>
        <p:pic>
          <p:nvPicPr>
            <p:cNvPr id="5" name="Imagen 4" descr="Diagrama&#10;&#10;El contenido generado por IA puede ser incorrecto.">
              <a:extLst>
                <a:ext uri="{FF2B5EF4-FFF2-40B4-BE49-F238E27FC236}">
                  <a16:creationId xmlns:a16="http://schemas.microsoft.com/office/drawing/2014/main" id="{0F5AEA52-CAA3-C983-CBDC-9FE3D0769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3370688"/>
            </a:xfrm>
            <a:prstGeom prst="rect">
              <a:avLst/>
            </a:prstGeom>
          </p:spPr>
        </p:pic>
        <p:pic>
          <p:nvPicPr>
            <p:cNvPr id="6" name="Imagen 5" descr="Diagrama&#10;&#10;El contenido generado por IA puede ser incorrecto.">
              <a:extLst>
                <a:ext uri="{FF2B5EF4-FFF2-40B4-BE49-F238E27FC236}">
                  <a16:creationId xmlns:a16="http://schemas.microsoft.com/office/drawing/2014/main" id="{3166523B-58CD-3C76-9420-F4673CBB6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3370688"/>
              <a:ext cx="12192000" cy="3370688"/>
            </a:xfrm>
            <a:prstGeom prst="rect">
              <a:avLst/>
            </a:prstGeom>
          </p:spPr>
        </p:pic>
      </p:grpSp>
      <p:pic>
        <p:nvPicPr>
          <p:cNvPr id="9" name="Imagen 8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EAD84D32-E151-4F3B-EFE4-AC2B77014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80" y="-294782"/>
            <a:ext cx="3141523" cy="235921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64DE799-9EDC-5D71-8A8B-72289B594AEF}"/>
              </a:ext>
            </a:extLst>
          </p:cNvPr>
          <p:cNvSpPr txBox="1"/>
          <p:nvPr/>
        </p:nvSpPr>
        <p:spPr>
          <a:xfrm>
            <a:off x="4664891" y="312285"/>
            <a:ext cx="73545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b="1" dirty="0"/>
              <a:t>IV CONGRESO INTERNACIONAL DE INNOVACIÓN Y TECNOLOGÍA EDUCATIVA EN EDUCACIÓN INFANTIL </a:t>
            </a:r>
          </a:p>
          <a:p>
            <a:pPr algn="ctr"/>
            <a:endParaRPr lang="es-ES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BA0A248-B55A-C9A9-7A63-4C3E83CCA8E6}"/>
              </a:ext>
            </a:extLst>
          </p:cNvPr>
          <p:cNvSpPr txBox="1"/>
          <p:nvPr/>
        </p:nvSpPr>
        <p:spPr>
          <a:xfrm>
            <a:off x="1524000" y="2898427"/>
            <a:ext cx="91440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TÍTULO COMUNICACIÓN</a:t>
            </a:r>
          </a:p>
          <a:p>
            <a:pPr algn="ctr"/>
            <a:endParaRPr lang="es-ES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BAEB28F-9DCE-A065-DAC1-FEBB9D016A22}"/>
              </a:ext>
            </a:extLst>
          </p:cNvPr>
          <p:cNvSpPr txBox="1"/>
          <p:nvPr/>
        </p:nvSpPr>
        <p:spPr>
          <a:xfrm>
            <a:off x="1243780" y="4638911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Autores</a:t>
            </a:r>
          </a:p>
          <a:p>
            <a:pPr algn="ctr"/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35616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6B77F-3DF0-8ED1-34E2-F95875609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9759"/>
            <a:ext cx="10515600" cy="67304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3920C2-F02C-6391-1E97-F19CAFDFB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2697"/>
            <a:ext cx="10515600" cy="3404266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FA7C0365-06C9-880A-444D-8FACFF44F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33832"/>
          </a:xfrm>
          <a:prstGeom prst="rect">
            <a:avLst/>
          </a:prstGeom>
        </p:spPr>
      </p:pic>
      <p:pic>
        <p:nvPicPr>
          <p:cNvPr id="4" name="Imagen 3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E512AA58-093E-42FD-9893-E798652BD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0"/>
            <a:ext cx="1017639" cy="7642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EA03688-B89A-8C24-15E7-BDB523A7CB08}"/>
              </a:ext>
            </a:extLst>
          </p:cNvPr>
          <p:cNvSpPr txBox="1"/>
          <p:nvPr/>
        </p:nvSpPr>
        <p:spPr>
          <a:xfrm>
            <a:off x="1165124" y="337806"/>
            <a:ext cx="6872748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>
                <a:solidFill>
                  <a:schemeClr val="bg1">
                    <a:lumMod val="50000"/>
                  </a:schemeClr>
                </a:solidFill>
              </a:rPr>
              <a:t>IV CONGRESO INTERNACIONAL DE INNOVACIÓN Y TECNOLOGÍA EDUCATIVA EN EDUCACIÓN INFANTIL. CITEI´2026</a:t>
            </a:r>
          </a:p>
          <a:p>
            <a:pPr algn="ctr"/>
            <a:endParaRPr lang="es-ES" sz="1050" b="1" dirty="0"/>
          </a:p>
        </p:txBody>
      </p:sp>
    </p:spTree>
    <p:extLst>
      <p:ext uri="{BB962C8B-B14F-4D97-AF65-F5344CB8AC3E}">
        <p14:creationId xmlns:p14="http://schemas.microsoft.com/office/powerpoint/2010/main" val="231255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1FD34-2F21-F9F7-0681-DBFA156E2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F1D9DA-25FF-0E39-DF25-2D2B145C8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3416"/>
            <a:ext cx="10515600" cy="67304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437BFE-E5F1-9979-2CE6-E54AA4EFF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271"/>
            <a:ext cx="10515600" cy="3229897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079CDA7E-A755-0851-8F17-7B4F6E44B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324168"/>
            <a:ext cx="12192000" cy="1533832"/>
          </a:xfrm>
          <a:prstGeom prst="rect">
            <a:avLst/>
          </a:prstGeom>
        </p:spPr>
      </p:pic>
      <p:pic>
        <p:nvPicPr>
          <p:cNvPr id="7" name="Imagen 6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EBAC6B6A-8377-E593-31D3-708E7F800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0"/>
            <a:ext cx="1017639" cy="76422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B13D3B-F141-9C54-66B3-A52257915877}"/>
              </a:ext>
            </a:extLst>
          </p:cNvPr>
          <p:cNvSpPr txBox="1"/>
          <p:nvPr/>
        </p:nvSpPr>
        <p:spPr>
          <a:xfrm>
            <a:off x="1165124" y="337806"/>
            <a:ext cx="6872748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>
                <a:solidFill>
                  <a:schemeClr val="bg1">
                    <a:lumMod val="50000"/>
                  </a:schemeClr>
                </a:solidFill>
              </a:rPr>
              <a:t>IV CONGRESO INTERNACIONAL DE INNOVACIÓN Y TECNOLOGÍA EDUCATIVA EN EDUCACIÓN INFANTIL. CITEI´2026</a:t>
            </a:r>
          </a:p>
          <a:p>
            <a:pPr algn="ctr"/>
            <a:endParaRPr lang="es-ES" sz="1050" b="1" dirty="0"/>
          </a:p>
        </p:txBody>
      </p:sp>
    </p:spTree>
    <p:extLst>
      <p:ext uri="{BB962C8B-B14F-4D97-AF65-F5344CB8AC3E}">
        <p14:creationId xmlns:p14="http://schemas.microsoft.com/office/powerpoint/2010/main" val="2456787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EC12A-1C76-7208-434B-C73AAA364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0D2727-C94B-EC8F-B9C8-F7C9B39D6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3416"/>
            <a:ext cx="7199672" cy="67304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AD82B5-2FD1-44AC-3338-04FF53D8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271"/>
            <a:ext cx="7199672" cy="4129548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ABB9828C-F70C-D5C9-E2F2-C848EDF8A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19568" y="1285567"/>
            <a:ext cx="6858000" cy="4286865"/>
          </a:xfrm>
          <a:prstGeom prst="rect">
            <a:avLst/>
          </a:prstGeom>
        </p:spPr>
      </p:pic>
      <p:pic>
        <p:nvPicPr>
          <p:cNvPr id="7" name="Imagen 6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B197AE66-A0CF-6C80-186E-891BBC530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0"/>
            <a:ext cx="1017639" cy="76422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8F7A15B-AE33-345F-43FF-BBA105FF18A9}"/>
              </a:ext>
            </a:extLst>
          </p:cNvPr>
          <p:cNvSpPr txBox="1"/>
          <p:nvPr/>
        </p:nvSpPr>
        <p:spPr>
          <a:xfrm>
            <a:off x="1165124" y="337806"/>
            <a:ext cx="6872748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>
                <a:solidFill>
                  <a:schemeClr val="bg1">
                    <a:lumMod val="50000"/>
                  </a:schemeClr>
                </a:solidFill>
              </a:rPr>
              <a:t>IV CONGRESO INTERNACIONAL DE INNOVACIÓN Y TECNOLOGÍA EDUCATIVA EN EDUCACIÓN INFANTIL. CITEI´2026</a:t>
            </a:r>
          </a:p>
          <a:p>
            <a:pPr algn="ctr"/>
            <a:endParaRPr lang="es-ES" sz="1050" b="1" dirty="0"/>
          </a:p>
        </p:txBody>
      </p:sp>
    </p:spTree>
    <p:extLst>
      <p:ext uri="{BB962C8B-B14F-4D97-AF65-F5344CB8AC3E}">
        <p14:creationId xmlns:p14="http://schemas.microsoft.com/office/powerpoint/2010/main" val="1518679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678AB-DA41-02F8-E32E-DCE127817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D49DD-9F4C-A5D9-6F3B-0B9331059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032" y="1127661"/>
            <a:ext cx="7199672" cy="67304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CB3DB7-8771-F867-9D3D-D9476EC08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8032" y="2138516"/>
            <a:ext cx="7199672" cy="4129548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D805F881-0D89-A28B-BDFA-B06C92D47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285567" y="1285567"/>
            <a:ext cx="6858000" cy="4286865"/>
          </a:xfrm>
          <a:prstGeom prst="rect">
            <a:avLst/>
          </a:prstGeom>
        </p:spPr>
      </p:pic>
      <p:pic>
        <p:nvPicPr>
          <p:cNvPr id="7" name="Imagen 6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69F728A3-FEBA-423B-ADFE-CC6D2102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723" y="-33137"/>
            <a:ext cx="1017639" cy="76422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5C3EDEE-6581-E952-545C-ABB78EB2EEB0}"/>
              </a:ext>
            </a:extLst>
          </p:cNvPr>
          <p:cNvSpPr txBox="1"/>
          <p:nvPr/>
        </p:nvSpPr>
        <p:spPr>
          <a:xfrm>
            <a:off x="4301613" y="245333"/>
            <a:ext cx="6872748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>
                <a:solidFill>
                  <a:schemeClr val="bg1">
                    <a:lumMod val="50000"/>
                  </a:schemeClr>
                </a:solidFill>
              </a:rPr>
              <a:t>IV CONGRESO INTERNACIONAL DE INNOVACIÓN Y TECNOLOGÍA EDUCATIVA EN EDUCACIÓN INFANTIL. CITEI´2026</a:t>
            </a:r>
          </a:p>
          <a:p>
            <a:pPr algn="ctr"/>
            <a:endParaRPr lang="es-ES" sz="1050" b="1" dirty="0"/>
          </a:p>
        </p:txBody>
      </p:sp>
    </p:spTree>
    <p:extLst>
      <p:ext uri="{BB962C8B-B14F-4D97-AF65-F5344CB8AC3E}">
        <p14:creationId xmlns:p14="http://schemas.microsoft.com/office/powerpoint/2010/main" val="927309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2C09D-D6ED-10B3-6E93-4060A3976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470C840B-52BD-0548-2B4F-42B5CE73A7F6}"/>
              </a:ext>
            </a:extLst>
          </p:cNvPr>
          <p:cNvGrpSpPr/>
          <p:nvPr/>
        </p:nvGrpSpPr>
        <p:grpSpPr>
          <a:xfrm>
            <a:off x="0" y="0"/>
            <a:ext cx="12192000" cy="6741376"/>
            <a:chOff x="0" y="0"/>
            <a:chExt cx="12192000" cy="6741376"/>
          </a:xfrm>
        </p:grpSpPr>
        <p:pic>
          <p:nvPicPr>
            <p:cNvPr id="5" name="Imagen 4" descr="Diagrama&#10;&#10;El contenido generado por IA puede ser incorrecto.">
              <a:extLst>
                <a:ext uri="{FF2B5EF4-FFF2-40B4-BE49-F238E27FC236}">
                  <a16:creationId xmlns:a16="http://schemas.microsoft.com/office/drawing/2014/main" id="{69BB2FB2-E51F-152D-C407-A5AFFEFCB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3370688"/>
            </a:xfrm>
            <a:prstGeom prst="rect">
              <a:avLst/>
            </a:prstGeom>
          </p:spPr>
        </p:pic>
        <p:pic>
          <p:nvPicPr>
            <p:cNvPr id="6" name="Imagen 5" descr="Diagrama&#10;&#10;El contenido generado por IA puede ser incorrecto.">
              <a:extLst>
                <a:ext uri="{FF2B5EF4-FFF2-40B4-BE49-F238E27FC236}">
                  <a16:creationId xmlns:a16="http://schemas.microsoft.com/office/drawing/2014/main" id="{B41787C0-9692-724E-704B-236F6C9D8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3370688"/>
              <a:ext cx="12192000" cy="3370688"/>
            </a:xfrm>
            <a:prstGeom prst="rect">
              <a:avLst/>
            </a:prstGeom>
          </p:spPr>
        </p:pic>
      </p:grpSp>
      <p:pic>
        <p:nvPicPr>
          <p:cNvPr id="9" name="Imagen 8" descr="Dibujo de video juego&#10;&#10;El contenido generado por IA puede ser incorrecto.">
            <a:extLst>
              <a:ext uri="{FF2B5EF4-FFF2-40B4-BE49-F238E27FC236}">
                <a16:creationId xmlns:a16="http://schemas.microsoft.com/office/drawing/2014/main" id="{CED5F77A-EE49-B10F-9903-8D1B444D7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9" y="-156250"/>
            <a:ext cx="2761835" cy="207407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1C52283-EBA5-2F1F-C464-43C4E369E7BA}"/>
              </a:ext>
            </a:extLst>
          </p:cNvPr>
          <p:cNvSpPr txBox="1"/>
          <p:nvPr/>
        </p:nvSpPr>
        <p:spPr>
          <a:xfrm>
            <a:off x="4336030" y="283388"/>
            <a:ext cx="76937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000" b="1" dirty="0"/>
              <a:t>IV CONGRESO INTERNACIONAL DE INNOVACIÓN Y TECNOLOGÍA EDUCATIVA EN EDUCACIÓN INFANTIL </a:t>
            </a:r>
          </a:p>
          <a:p>
            <a:pPr algn="r"/>
            <a:endParaRPr lang="es-ES" sz="2000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7346BA1-698A-1EB6-3668-86388B8207AA}"/>
              </a:ext>
            </a:extLst>
          </p:cNvPr>
          <p:cNvSpPr txBox="1"/>
          <p:nvPr/>
        </p:nvSpPr>
        <p:spPr>
          <a:xfrm>
            <a:off x="1524000" y="3028890"/>
            <a:ext cx="91440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TÍTULO</a:t>
            </a:r>
          </a:p>
          <a:p>
            <a:pPr algn="ctr"/>
            <a:endParaRPr lang="es-ES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6B5AF71-B50A-0649-C504-0633C63BE2F4}"/>
              </a:ext>
            </a:extLst>
          </p:cNvPr>
          <p:cNvSpPr txBox="1"/>
          <p:nvPr/>
        </p:nvSpPr>
        <p:spPr>
          <a:xfrm>
            <a:off x="1524000" y="4931810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Autores</a:t>
            </a:r>
          </a:p>
          <a:p>
            <a:pPr algn="ctr"/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7131514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124</Words>
  <Application>Microsoft Office PowerPoint</Application>
  <PresentationFormat>Panorámica</PresentationFormat>
  <Paragraphs>16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ANTONIO LEON GARRIDO</dc:creator>
  <cp:lastModifiedBy>ROSALIA ROMERO TENA</cp:lastModifiedBy>
  <cp:revision>1</cp:revision>
  <dcterms:created xsi:type="dcterms:W3CDTF">2025-10-29T11:27:28Z</dcterms:created>
  <dcterms:modified xsi:type="dcterms:W3CDTF">2025-11-03T17:33:54Z</dcterms:modified>
</cp:coreProperties>
</file>