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57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ALIA ROMERO TENA" userId="7e9675a7-e4e5-458a-bb81-d4f61a6e6a5e" providerId="ADAL" clId="{66BE1F60-DD38-40BE-B600-36BB32741340}"/>
    <pc:docChg chg="modSld">
      <pc:chgData name="ROSALIA ROMERO TENA" userId="7e9675a7-e4e5-458a-bb81-d4f61a6e6a5e" providerId="ADAL" clId="{66BE1F60-DD38-40BE-B600-36BB32741340}" dt="2026-01-21T09:48:36.447" v="1" actId="20577"/>
      <pc:docMkLst>
        <pc:docMk/>
      </pc:docMkLst>
      <pc:sldChg chg="modSp mod">
        <pc:chgData name="ROSALIA ROMERO TENA" userId="7e9675a7-e4e5-458a-bb81-d4f61a6e6a5e" providerId="ADAL" clId="{66BE1F60-DD38-40BE-B600-36BB32741340}" dt="2026-01-21T09:48:36.447" v="1" actId="20577"/>
        <pc:sldMkLst>
          <pc:docMk/>
          <pc:sldMk cId="723182192" sldId="256"/>
        </pc:sldMkLst>
        <pc:spChg chg="mod">
          <ac:chgData name="ROSALIA ROMERO TENA" userId="7e9675a7-e4e5-458a-bb81-d4f61a6e6a5e" providerId="ADAL" clId="{66BE1F60-DD38-40BE-B600-36BB32741340}" dt="2026-01-21T09:48:36.447" v="1" actId="20577"/>
          <ac:spMkLst>
            <pc:docMk/>
            <pc:sldMk cId="723182192" sldId="256"/>
            <ac:spMk id="14" creationId="{C2C4EE8A-9F43-D0EE-4D75-28760645770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A73D3B-3D67-4E6E-7243-6EA9971B1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0D2CB5-3C59-1ACB-6F11-2403CF8060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2D80CC-B1B2-A7AB-E113-5E036E3AE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EAE2E6-4EC9-3DB6-3482-D96431ED8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11CC14-55A5-B930-6708-E34AABB7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277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BBA25A-8D82-EA57-145A-CE9892F68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3D116D-BC96-9F9B-A7EA-031647C70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069F99-D8DC-B770-A9C4-EDF40DDE2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6AFD07-89A9-940D-A692-5B458A105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E26B33-6F00-9706-20BF-66A1B1377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2323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CDD910-8295-B3A2-832F-E956E1698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45F38C-816D-0382-3DF8-9974A2D8F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9738BD-45D8-2F39-1213-FA4DB1695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37C595-F850-BEA4-109F-8791B61B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70E563-2FF9-5FDA-BE4E-B0545DA1E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0038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22F98A-B2F0-E42E-3707-3699568DD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E0A494-C523-24E1-8900-C2E01A37AD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06B043-A050-1486-D126-E13E91E92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E22A96-6544-90A8-91EF-C92B34AF0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00CA46C-5903-CA00-4393-22B7336E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211690-2E22-9945-11B5-1FFC9164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6570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C92BD-2F28-3B0F-1256-63E25817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51914B-F977-305C-5DA4-7C7499FE6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564538-A2ED-9F39-FD25-72ECFAEF7C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EF96894-660D-5906-8003-7FD82ED0A2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7B1C3A9-4FB5-24DD-A361-BFD8AE575A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0560F78-2A0C-AF02-32B1-A6A9B0DBE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393C1D0-387F-3D14-2952-C7AD519BA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EAFC8B0-4418-C2A7-9ED6-DF6E6E6AD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8156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93D041-1DFF-E3E2-30A3-AECDEDE5A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2859BDF-6924-D9AE-347A-27CC4849E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A60EAA-F132-4E65-8C09-CE9FE1329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4A52D2F-A580-0B35-F40B-9503A8850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8412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201644B-98E9-340C-10CF-063361D4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16F43B4-BAE3-5866-42E1-A836E083B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466A30-B7F9-9242-7988-625CA74D0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9828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17D807-2C2A-0293-F09A-A04D511F0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2A5BAE-5A19-8B85-A5BC-61879289F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1544F8-56AB-7C9B-97E6-180EFB37D2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CFBF33-1121-DE01-6405-46CF90DFB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EFCCF2-4834-DB7D-A7AD-80C3F7CE1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D77DA9-EFB8-F1EB-66A8-B798D5F5D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54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05FE8B-8003-7AED-6F5B-B33EA0D87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4EF7F7E-4EE2-32A1-4118-6DA09A6B5B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675BCF-CA91-5F1C-1CCC-55655EB023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FFE75D-E1C9-02C8-0DAE-C1FBAEA9F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567D69-26A3-CB3C-1526-95377631C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B65B91-F926-F121-E04B-DE1B6DAA8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2168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C57A0E-F3B1-F968-B1A4-F5B170ADF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E1C610-5157-5695-3BD1-BE73DCDB4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BA57DE-F9D7-5392-1255-94CF6986E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B69A0D-290D-177E-5E36-46E162A50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FD5AFF-3767-672D-BA97-3D578A289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4438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ECDA71-8388-000E-2172-A70C8F491D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876B645-078E-72E5-D58C-418F4AD6B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497F43-01E8-50A3-C329-60DF66076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64E49F-CAC8-120C-F5B9-60146D733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FA527D-0AB8-F2EC-72FD-EF7D76A0E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435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F6A7174-B869-8576-9267-4D3FBDBF3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855BA5-FC21-2361-E02B-51A13AA2A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F6D2AC-F81A-3AB4-4C93-4A73B765A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250163-C788-4177-996E-98BC977A9FFE}" type="datetimeFigureOut">
              <a:rPr lang="es-ES" smtClean="0"/>
              <a:t>21/01/2026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9F0338-5ACE-A0E4-2DA1-B1E9C67C44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772095-F8F1-EEB5-8532-9FD5FE6C3E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5645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78874C97-1BB5-7EDE-2919-BF073DFC1996}"/>
              </a:ext>
            </a:extLst>
          </p:cNvPr>
          <p:cNvGrpSpPr/>
          <p:nvPr/>
        </p:nvGrpSpPr>
        <p:grpSpPr>
          <a:xfrm>
            <a:off x="0" y="0"/>
            <a:ext cx="12192000" cy="6741376"/>
            <a:chOff x="0" y="0"/>
            <a:chExt cx="12192000" cy="6741376"/>
          </a:xfrm>
        </p:grpSpPr>
        <p:pic>
          <p:nvPicPr>
            <p:cNvPr id="5" name="Imagen 4" descr="Diagrama&#10;&#10;El contenido generado por IA puede ser incorrecto.">
              <a:extLst>
                <a:ext uri="{FF2B5EF4-FFF2-40B4-BE49-F238E27FC236}">
                  <a16:creationId xmlns:a16="http://schemas.microsoft.com/office/drawing/2014/main" id="{B6BF424D-35AA-FF6B-23DD-CB7A2E547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3370688"/>
            </a:xfrm>
            <a:prstGeom prst="rect">
              <a:avLst/>
            </a:prstGeom>
          </p:spPr>
        </p:pic>
        <p:pic>
          <p:nvPicPr>
            <p:cNvPr id="6" name="Imagen 5" descr="Diagrama&#10;&#10;El contenido generado por IA puede ser incorrecto.">
              <a:extLst>
                <a:ext uri="{FF2B5EF4-FFF2-40B4-BE49-F238E27FC236}">
                  <a16:creationId xmlns:a16="http://schemas.microsoft.com/office/drawing/2014/main" id="{021FB62C-7DC0-650C-336B-912CA55A7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3370688"/>
              <a:ext cx="12192000" cy="3370688"/>
            </a:xfrm>
            <a:prstGeom prst="rect">
              <a:avLst/>
            </a:prstGeom>
          </p:spPr>
        </p:pic>
      </p:grpSp>
      <p:pic>
        <p:nvPicPr>
          <p:cNvPr id="9" name="Imagen 8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42E4C333-EBF3-7B25-C54D-19E5585CE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94" y="-247150"/>
            <a:ext cx="3192641" cy="239759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53C376F-0B74-F4D3-7A44-E46A63569B69}"/>
              </a:ext>
            </a:extLst>
          </p:cNvPr>
          <p:cNvSpPr txBox="1"/>
          <p:nvPr/>
        </p:nvSpPr>
        <p:spPr>
          <a:xfrm>
            <a:off x="1524000" y="2144289"/>
            <a:ext cx="914400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/>
              <a:t>IV CONGRESO INTERNACIONAL DE INNOVACIÓN Y TECNOLOGÍA EDUCATIVA EN EDUCACIÓN INFANTIL. </a:t>
            </a:r>
          </a:p>
          <a:p>
            <a:pPr algn="ctr"/>
            <a:endParaRPr lang="es-ES" sz="2000" b="1" dirty="0"/>
          </a:p>
          <a:p>
            <a:pPr algn="ctr"/>
            <a:r>
              <a:rPr lang="es-ES" sz="2000" b="1" dirty="0"/>
              <a:t>CITEI´2026</a:t>
            </a:r>
          </a:p>
          <a:p>
            <a:pPr algn="ctr"/>
            <a:endParaRPr lang="es-ES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2C4EE8A-9F43-D0EE-4D75-287606457708}"/>
              </a:ext>
            </a:extLst>
          </p:cNvPr>
          <p:cNvSpPr txBox="1"/>
          <p:nvPr/>
        </p:nvSpPr>
        <p:spPr>
          <a:xfrm>
            <a:off x="2936158" y="3852264"/>
            <a:ext cx="6319684" cy="147732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es-ES" dirty="0">
              <a:ln w="0"/>
              <a:effectLst>
                <a:innerShdw blurRad="114300">
                  <a:prstClr val="black"/>
                </a:innerShdw>
              </a:effectLst>
            </a:endParaRPr>
          </a:p>
          <a:p>
            <a:pPr algn="ctr"/>
            <a:r>
              <a:rPr lang="es-ES" dirty="0">
                <a:ln w="0"/>
                <a:effectLst>
                  <a:innerShdw blurRad="114300">
                    <a:prstClr val="black"/>
                  </a:innerShdw>
                </a:effectLst>
              </a:rPr>
              <a:t>Tecnologías en la primera infancia: un viaje hacia el aprendizaje sostenible y seguro. </a:t>
            </a:r>
          </a:p>
          <a:p>
            <a:pPr algn="ctr"/>
            <a:r>
              <a:rPr lang="es-ES" dirty="0">
                <a:ln w="0"/>
                <a:effectLst>
                  <a:innerShdw blurRad="114300">
                    <a:prstClr val="black"/>
                  </a:innerShdw>
                </a:effectLst>
              </a:rPr>
              <a:t>4</a:t>
            </a:r>
            <a:r>
              <a:rPr lang="es-ES">
                <a:ln w="0"/>
                <a:effectLst>
                  <a:innerShdw blurRad="114300">
                    <a:prstClr val="black"/>
                  </a:innerShdw>
                </a:effectLst>
              </a:rPr>
              <a:t> </a:t>
            </a:r>
            <a:r>
              <a:rPr lang="es-ES" dirty="0">
                <a:ln w="0"/>
                <a:effectLst>
                  <a:innerShdw blurRad="114300">
                    <a:prstClr val="black"/>
                  </a:innerShdw>
                </a:effectLst>
              </a:rPr>
              <a:t>– 6 de marzo de 2026</a:t>
            </a:r>
          </a:p>
          <a:p>
            <a:endParaRPr lang="es-ES" dirty="0">
              <a:ln w="0"/>
              <a:effectLst>
                <a:innerShdw blurRad="114300">
                  <a:prstClr val="black"/>
                </a:innerShdw>
              </a:effectLst>
            </a:endParaRPr>
          </a:p>
        </p:txBody>
      </p:sp>
      <p:pic>
        <p:nvPicPr>
          <p:cNvPr id="20" name="Imagen 19" descr="Un dibujo de una cara feliz&#10;&#10;El contenido generado por IA puede ser incorrecto.">
            <a:extLst>
              <a:ext uri="{FF2B5EF4-FFF2-40B4-BE49-F238E27FC236}">
                <a16:creationId xmlns:a16="http://schemas.microsoft.com/office/drawing/2014/main" id="{E26C4A6B-5DC7-DC46-F03A-6E06A7091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484" y="502622"/>
            <a:ext cx="898054" cy="898054"/>
          </a:xfrm>
          <a:prstGeom prst="rect">
            <a:avLst/>
          </a:prstGeom>
        </p:spPr>
      </p:pic>
      <p:pic>
        <p:nvPicPr>
          <p:cNvPr id="22" name="Imagen 21" descr="Interfaz de usuario gráfica, Texto, Aplicación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1D8BF158-2824-9A03-8147-64F355AB43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99"/>
          <a:stretch>
            <a:fillRect/>
          </a:stretch>
        </p:blipFill>
        <p:spPr>
          <a:xfrm>
            <a:off x="10768617" y="1471397"/>
            <a:ext cx="987921" cy="77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182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08DCC-E4C5-0BC4-49C8-79F085519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EE9360CA-84AE-D216-C305-12A67F2976E6}"/>
              </a:ext>
            </a:extLst>
          </p:cNvPr>
          <p:cNvGrpSpPr/>
          <p:nvPr/>
        </p:nvGrpSpPr>
        <p:grpSpPr>
          <a:xfrm>
            <a:off x="0" y="0"/>
            <a:ext cx="12192000" cy="6741376"/>
            <a:chOff x="0" y="0"/>
            <a:chExt cx="12192000" cy="6741376"/>
          </a:xfrm>
        </p:grpSpPr>
        <p:pic>
          <p:nvPicPr>
            <p:cNvPr id="5" name="Imagen 4" descr="Diagrama&#10;&#10;El contenido generado por IA puede ser incorrecto.">
              <a:extLst>
                <a:ext uri="{FF2B5EF4-FFF2-40B4-BE49-F238E27FC236}">
                  <a16:creationId xmlns:a16="http://schemas.microsoft.com/office/drawing/2014/main" id="{0F5AEA52-CAA3-C983-CBDC-9FE3D0769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3370688"/>
            </a:xfrm>
            <a:prstGeom prst="rect">
              <a:avLst/>
            </a:prstGeom>
          </p:spPr>
        </p:pic>
        <p:pic>
          <p:nvPicPr>
            <p:cNvPr id="6" name="Imagen 5" descr="Diagrama&#10;&#10;El contenido generado por IA puede ser incorrecto.">
              <a:extLst>
                <a:ext uri="{FF2B5EF4-FFF2-40B4-BE49-F238E27FC236}">
                  <a16:creationId xmlns:a16="http://schemas.microsoft.com/office/drawing/2014/main" id="{3166523B-58CD-3C76-9420-F4673CBB6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3370688"/>
              <a:ext cx="12192000" cy="3370688"/>
            </a:xfrm>
            <a:prstGeom prst="rect">
              <a:avLst/>
            </a:prstGeom>
          </p:spPr>
        </p:pic>
      </p:grpSp>
      <p:pic>
        <p:nvPicPr>
          <p:cNvPr id="9" name="Imagen 8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EAD84D32-E151-4F3B-EFE4-AC2B77014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99" y="-156250"/>
            <a:ext cx="2761835" cy="207407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64DE799-9EDC-5D71-8A8B-72289B594AEF}"/>
              </a:ext>
            </a:extLst>
          </p:cNvPr>
          <p:cNvSpPr txBox="1"/>
          <p:nvPr/>
        </p:nvSpPr>
        <p:spPr>
          <a:xfrm>
            <a:off x="3048000" y="563606"/>
            <a:ext cx="91440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IV CONGRESO INTERNACIONAL DE INNOVACIÓN Y TECNOLOGÍA EDUCATIVA EN EDUCACIÓN INFANTIL. </a:t>
            </a:r>
          </a:p>
          <a:p>
            <a:pPr algn="ctr"/>
            <a:r>
              <a:rPr lang="es-ES" sz="2800" b="1" dirty="0"/>
              <a:t>CITEI´2026</a:t>
            </a:r>
          </a:p>
          <a:p>
            <a:pPr algn="ctr"/>
            <a:endParaRPr lang="es-ES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BA0A248-B55A-C9A9-7A63-4C3E83CCA8E6}"/>
              </a:ext>
            </a:extLst>
          </p:cNvPr>
          <p:cNvSpPr txBox="1"/>
          <p:nvPr/>
        </p:nvSpPr>
        <p:spPr>
          <a:xfrm>
            <a:off x="1524000" y="3028890"/>
            <a:ext cx="91440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TÍTULO SIMPOSIO</a:t>
            </a:r>
          </a:p>
          <a:p>
            <a:pPr algn="ctr"/>
            <a:endParaRPr lang="es-ES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BAEB28F-9DCE-A065-DAC1-FEBB9D016A22}"/>
              </a:ext>
            </a:extLst>
          </p:cNvPr>
          <p:cNvSpPr txBox="1"/>
          <p:nvPr/>
        </p:nvSpPr>
        <p:spPr>
          <a:xfrm>
            <a:off x="1524000" y="493181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COORDINADORA</a:t>
            </a:r>
          </a:p>
        </p:txBody>
      </p:sp>
    </p:spTree>
    <p:extLst>
      <p:ext uri="{BB962C8B-B14F-4D97-AF65-F5344CB8AC3E}">
        <p14:creationId xmlns:p14="http://schemas.microsoft.com/office/powerpoint/2010/main" val="211707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3515C-F4BD-B10B-DD82-2FC3B1E94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80BD6284-F795-B9AF-4D7C-599986EF5F49}"/>
              </a:ext>
            </a:extLst>
          </p:cNvPr>
          <p:cNvGrpSpPr/>
          <p:nvPr/>
        </p:nvGrpSpPr>
        <p:grpSpPr>
          <a:xfrm>
            <a:off x="0" y="0"/>
            <a:ext cx="12192000" cy="6741376"/>
            <a:chOff x="0" y="0"/>
            <a:chExt cx="12192000" cy="6741376"/>
          </a:xfrm>
        </p:grpSpPr>
        <p:pic>
          <p:nvPicPr>
            <p:cNvPr id="5" name="Imagen 4" descr="Diagrama&#10;&#10;El contenido generado por IA puede ser incorrecto.">
              <a:extLst>
                <a:ext uri="{FF2B5EF4-FFF2-40B4-BE49-F238E27FC236}">
                  <a16:creationId xmlns:a16="http://schemas.microsoft.com/office/drawing/2014/main" id="{6EDFD055-B490-22BC-4DB4-62DA4C9C4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3370688"/>
            </a:xfrm>
            <a:prstGeom prst="rect">
              <a:avLst/>
            </a:prstGeom>
          </p:spPr>
        </p:pic>
        <p:pic>
          <p:nvPicPr>
            <p:cNvPr id="6" name="Imagen 5" descr="Diagrama&#10;&#10;El contenido generado por IA puede ser incorrecto.">
              <a:extLst>
                <a:ext uri="{FF2B5EF4-FFF2-40B4-BE49-F238E27FC236}">
                  <a16:creationId xmlns:a16="http://schemas.microsoft.com/office/drawing/2014/main" id="{56BEC56C-5257-C248-2CD3-101486A62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3370688"/>
              <a:ext cx="12192000" cy="3370688"/>
            </a:xfrm>
            <a:prstGeom prst="rect">
              <a:avLst/>
            </a:prstGeom>
          </p:spPr>
        </p:pic>
      </p:grpSp>
      <p:pic>
        <p:nvPicPr>
          <p:cNvPr id="9" name="Imagen 8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EACB10BF-710E-9FB8-A83E-EB5D723C5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99" y="-156250"/>
            <a:ext cx="2761835" cy="207407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E461947-5F23-B5BB-0C44-D87502F25B9F}"/>
              </a:ext>
            </a:extLst>
          </p:cNvPr>
          <p:cNvSpPr txBox="1"/>
          <p:nvPr/>
        </p:nvSpPr>
        <p:spPr>
          <a:xfrm>
            <a:off x="3048000" y="563606"/>
            <a:ext cx="91440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IV CONGRESO INTERNACIONAL DE INNOVACIÓN Y TECNOLOGÍA EDUCATIVA EN EDUCACIÓN INFANTIL. </a:t>
            </a:r>
          </a:p>
          <a:p>
            <a:pPr algn="ctr"/>
            <a:r>
              <a:rPr lang="es-ES" sz="2800" b="1" dirty="0"/>
              <a:t>CITEI´2026</a:t>
            </a:r>
          </a:p>
          <a:p>
            <a:pPr algn="ctr"/>
            <a:endParaRPr lang="es-ES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AE1F4CA-FC09-D823-9452-13DF51178189}"/>
              </a:ext>
            </a:extLst>
          </p:cNvPr>
          <p:cNvSpPr txBox="1"/>
          <p:nvPr/>
        </p:nvSpPr>
        <p:spPr>
          <a:xfrm>
            <a:off x="1524000" y="3028890"/>
            <a:ext cx="91440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TÍTULO PONENCIA DEL SIMPOSIO</a:t>
            </a:r>
          </a:p>
          <a:p>
            <a:pPr algn="ctr"/>
            <a:endParaRPr lang="es-ES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7426AE3-77D1-48CD-D27A-92F0281E6633}"/>
              </a:ext>
            </a:extLst>
          </p:cNvPr>
          <p:cNvSpPr txBox="1"/>
          <p:nvPr/>
        </p:nvSpPr>
        <p:spPr>
          <a:xfrm>
            <a:off x="1524000" y="493181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/>
              <a:t>AUTORES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296496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96B77F-3DF0-8ED1-34E2-F95875609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9759"/>
            <a:ext cx="10515600" cy="67304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3920C2-F02C-6391-1E97-F19CAFDFB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72697"/>
            <a:ext cx="10515600" cy="3404266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FA7C0365-06C9-880A-444D-8FACFF44F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533832"/>
          </a:xfrm>
          <a:prstGeom prst="rect">
            <a:avLst/>
          </a:prstGeom>
        </p:spPr>
      </p:pic>
      <p:pic>
        <p:nvPicPr>
          <p:cNvPr id="4" name="Imagen 3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E512AA58-093E-42FD-9893-E798652BD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4" y="0"/>
            <a:ext cx="1017639" cy="76422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EA03688-B89A-8C24-15E7-BDB523A7CB08}"/>
              </a:ext>
            </a:extLst>
          </p:cNvPr>
          <p:cNvSpPr txBox="1"/>
          <p:nvPr/>
        </p:nvSpPr>
        <p:spPr>
          <a:xfrm>
            <a:off x="1165124" y="337806"/>
            <a:ext cx="6872748" cy="407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b="1" dirty="0">
                <a:solidFill>
                  <a:schemeClr val="bg1">
                    <a:lumMod val="50000"/>
                  </a:schemeClr>
                </a:solidFill>
              </a:rPr>
              <a:t>IV CONGRESO INTERNACIONAL DE INNOVACIÓN Y TECNOLOGÍA EDUCATIVA EN EDUCACIÓN INFANTIL. CITEI´2026</a:t>
            </a:r>
          </a:p>
          <a:p>
            <a:pPr algn="ctr"/>
            <a:endParaRPr lang="es-ES" sz="1050" b="1" dirty="0"/>
          </a:p>
        </p:txBody>
      </p:sp>
    </p:spTree>
    <p:extLst>
      <p:ext uri="{BB962C8B-B14F-4D97-AF65-F5344CB8AC3E}">
        <p14:creationId xmlns:p14="http://schemas.microsoft.com/office/powerpoint/2010/main" val="231255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1FD34-2F21-F9F7-0681-DBFA156E2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F1D9DA-25FF-0E39-DF25-2D2B145C8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3416"/>
            <a:ext cx="10515600" cy="67304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437BFE-E5F1-9979-2CE6-E54AA4EFF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4271"/>
            <a:ext cx="10515600" cy="3229897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079CDA7E-A755-0851-8F17-7B4F6E44B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324168"/>
            <a:ext cx="12192000" cy="1533832"/>
          </a:xfrm>
          <a:prstGeom prst="rect">
            <a:avLst/>
          </a:prstGeom>
        </p:spPr>
      </p:pic>
      <p:pic>
        <p:nvPicPr>
          <p:cNvPr id="7" name="Imagen 6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EBAC6B6A-8377-E593-31D3-708E7F800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4" y="0"/>
            <a:ext cx="1017639" cy="76422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B13D3B-F141-9C54-66B3-A52257915877}"/>
              </a:ext>
            </a:extLst>
          </p:cNvPr>
          <p:cNvSpPr txBox="1"/>
          <p:nvPr/>
        </p:nvSpPr>
        <p:spPr>
          <a:xfrm>
            <a:off x="1165124" y="337806"/>
            <a:ext cx="6872748" cy="407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b="1" dirty="0">
                <a:solidFill>
                  <a:schemeClr val="bg1">
                    <a:lumMod val="50000"/>
                  </a:schemeClr>
                </a:solidFill>
              </a:rPr>
              <a:t>IV CONGRESO INTERNACIONAL DE INNOVACIÓN Y TECNOLOGÍA EDUCATIVA EN EDUCACIÓN INFANTIL. CITEI´2026</a:t>
            </a:r>
          </a:p>
          <a:p>
            <a:pPr algn="ctr"/>
            <a:endParaRPr lang="es-ES" sz="1050" b="1" dirty="0"/>
          </a:p>
        </p:txBody>
      </p:sp>
    </p:spTree>
    <p:extLst>
      <p:ext uri="{BB962C8B-B14F-4D97-AF65-F5344CB8AC3E}">
        <p14:creationId xmlns:p14="http://schemas.microsoft.com/office/powerpoint/2010/main" val="2456787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EC12A-1C76-7208-434B-C73AAA364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0D2727-C94B-EC8F-B9C8-F7C9B39D6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3416"/>
            <a:ext cx="7199672" cy="67304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AD82B5-2FD1-44AC-3338-04FF53D8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4271"/>
            <a:ext cx="7199672" cy="4129548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ABB9828C-F70C-D5C9-E2F2-C848EDF8A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19568" y="1285567"/>
            <a:ext cx="6858000" cy="4286865"/>
          </a:xfrm>
          <a:prstGeom prst="rect">
            <a:avLst/>
          </a:prstGeom>
        </p:spPr>
      </p:pic>
      <p:pic>
        <p:nvPicPr>
          <p:cNvPr id="7" name="Imagen 6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B197AE66-A0CF-6C80-186E-891BBC5304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4" y="0"/>
            <a:ext cx="1017639" cy="76422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8F7A15B-AE33-345F-43FF-BBA105FF18A9}"/>
              </a:ext>
            </a:extLst>
          </p:cNvPr>
          <p:cNvSpPr txBox="1"/>
          <p:nvPr/>
        </p:nvSpPr>
        <p:spPr>
          <a:xfrm>
            <a:off x="1165124" y="337806"/>
            <a:ext cx="6872748" cy="407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b="1" dirty="0">
                <a:solidFill>
                  <a:schemeClr val="bg1">
                    <a:lumMod val="50000"/>
                  </a:schemeClr>
                </a:solidFill>
              </a:rPr>
              <a:t>IV CONGRESO INTERNACIONAL DE INNOVACIÓN Y TECNOLOGÍA EDUCATIVA EN EDUCACIÓN INFANTIL. CITEI´2026</a:t>
            </a:r>
          </a:p>
          <a:p>
            <a:pPr algn="ctr"/>
            <a:endParaRPr lang="es-ES" sz="1050" b="1" dirty="0"/>
          </a:p>
        </p:txBody>
      </p:sp>
    </p:spTree>
    <p:extLst>
      <p:ext uri="{BB962C8B-B14F-4D97-AF65-F5344CB8AC3E}">
        <p14:creationId xmlns:p14="http://schemas.microsoft.com/office/powerpoint/2010/main" val="1518679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678AB-DA41-02F8-E32E-DCE127817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D49DD-9F4C-A5D9-6F3B-0B9331059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032" y="1127661"/>
            <a:ext cx="7199672" cy="67304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CB3DB7-8771-F867-9D3D-D9476EC08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8032" y="2138516"/>
            <a:ext cx="7199672" cy="4129548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D805F881-0D89-A28B-BDFA-B06C92D47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285567" y="1285567"/>
            <a:ext cx="6858000" cy="4286865"/>
          </a:xfrm>
          <a:prstGeom prst="rect">
            <a:avLst/>
          </a:prstGeom>
        </p:spPr>
      </p:pic>
      <p:pic>
        <p:nvPicPr>
          <p:cNvPr id="7" name="Imagen 6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69F728A3-FEBA-423B-ADFE-CC6D2102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723" y="-33137"/>
            <a:ext cx="1017639" cy="76422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5C3EDEE-6581-E952-545C-ABB78EB2EEB0}"/>
              </a:ext>
            </a:extLst>
          </p:cNvPr>
          <p:cNvSpPr txBox="1"/>
          <p:nvPr/>
        </p:nvSpPr>
        <p:spPr>
          <a:xfrm>
            <a:off x="4301613" y="245333"/>
            <a:ext cx="6872748" cy="407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b="1" dirty="0">
                <a:solidFill>
                  <a:schemeClr val="bg1">
                    <a:lumMod val="50000"/>
                  </a:schemeClr>
                </a:solidFill>
              </a:rPr>
              <a:t>IV CONGRESO INTERNACIONAL DE INNOVACIÓN Y TECNOLOGÍA EDUCATIVA EN EDUCACIÓN INFANTIL. CITEI´2026</a:t>
            </a:r>
          </a:p>
          <a:p>
            <a:pPr algn="ctr"/>
            <a:endParaRPr lang="es-ES" sz="1050" b="1" dirty="0"/>
          </a:p>
        </p:txBody>
      </p:sp>
    </p:spTree>
    <p:extLst>
      <p:ext uri="{BB962C8B-B14F-4D97-AF65-F5344CB8AC3E}">
        <p14:creationId xmlns:p14="http://schemas.microsoft.com/office/powerpoint/2010/main" val="927309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94346-7D74-3A65-8D0A-0B68A702F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039C9E6E-0AB9-C134-C9D5-CE3836D29A43}"/>
              </a:ext>
            </a:extLst>
          </p:cNvPr>
          <p:cNvGrpSpPr/>
          <p:nvPr/>
        </p:nvGrpSpPr>
        <p:grpSpPr>
          <a:xfrm>
            <a:off x="0" y="0"/>
            <a:ext cx="12192000" cy="6741376"/>
            <a:chOff x="0" y="0"/>
            <a:chExt cx="12192000" cy="6741376"/>
          </a:xfrm>
        </p:grpSpPr>
        <p:pic>
          <p:nvPicPr>
            <p:cNvPr id="5" name="Imagen 4" descr="Diagrama&#10;&#10;El contenido generado por IA puede ser incorrecto.">
              <a:extLst>
                <a:ext uri="{FF2B5EF4-FFF2-40B4-BE49-F238E27FC236}">
                  <a16:creationId xmlns:a16="http://schemas.microsoft.com/office/drawing/2014/main" id="{C9F21916-0E57-4DBF-2EF9-5CF9A0585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3370688"/>
            </a:xfrm>
            <a:prstGeom prst="rect">
              <a:avLst/>
            </a:prstGeom>
          </p:spPr>
        </p:pic>
        <p:pic>
          <p:nvPicPr>
            <p:cNvPr id="6" name="Imagen 5" descr="Diagrama&#10;&#10;El contenido generado por IA puede ser incorrecto.">
              <a:extLst>
                <a:ext uri="{FF2B5EF4-FFF2-40B4-BE49-F238E27FC236}">
                  <a16:creationId xmlns:a16="http://schemas.microsoft.com/office/drawing/2014/main" id="{41244D75-A494-07DF-38AD-63244C942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3370688"/>
              <a:ext cx="12192000" cy="3370688"/>
            </a:xfrm>
            <a:prstGeom prst="rect">
              <a:avLst/>
            </a:prstGeom>
          </p:spPr>
        </p:pic>
      </p:grpSp>
      <p:pic>
        <p:nvPicPr>
          <p:cNvPr id="9" name="Imagen 8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9C4F5CFF-5955-9904-2F2B-4A231FC64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80" y="-294782"/>
            <a:ext cx="3141523" cy="235921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49E785C-11EC-07C0-10D6-712AEFB7934F}"/>
              </a:ext>
            </a:extLst>
          </p:cNvPr>
          <p:cNvSpPr txBox="1"/>
          <p:nvPr/>
        </p:nvSpPr>
        <p:spPr>
          <a:xfrm>
            <a:off x="4664891" y="312285"/>
            <a:ext cx="73545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b="1" dirty="0"/>
              <a:t>IV CONGRESO INTERNACIONAL DE INNOVACIÓN Y TECNOLOGÍA EDUCATIVA EN EDUCACIÓN INFANTIL </a:t>
            </a:r>
          </a:p>
          <a:p>
            <a:pPr algn="ctr"/>
            <a:endParaRPr lang="es-ES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1796A74-0915-8C43-9FAD-5671F9F16CF1}"/>
              </a:ext>
            </a:extLst>
          </p:cNvPr>
          <p:cNvSpPr txBox="1"/>
          <p:nvPr/>
        </p:nvSpPr>
        <p:spPr>
          <a:xfrm>
            <a:off x="1524000" y="2898427"/>
            <a:ext cx="91440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TÍTULO SIMPOSIO</a:t>
            </a:r>
          </a:p>
          <a:p>
            <a:pPr algn="ctr"/>
            <a:endParaRPr lang="es-ES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4EA6A40-075B-7B84-39E3-EA901385A064}"/>
              </a:ext>
            </a:extLst>
          </p:cNvPr>
          <p:cNvSpPr txBox="1"/>
          <p:nvPr/>
        </p:nvSpPr>
        <p:spPr>
          <a:xfrm>
            <a:off x="1243780" y="4638911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Autores</a:t>
            </a:r>
          </a:p>
          <a:p>
            <a:pPr algn="ctr"/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7644022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149</Words>
  <Application>Microsoft Office PowerPoint</Application>
  <PresentationFormat>Panorámica</PresentationFormat>
  <Paragraphs>21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ANTONIO LEON GARRIDO</dc:creator>
  <cp:lastModifiedBy>ROSALIA ROMERO TENA</cp:lastModifiedBy>
  <cp:revision>1</cp:revision>
  <dcterms:created xsi:type="dcterms:W3CDTF">2025-10-29T11:27:28Z</dcterms:created>
  <dcterms:modified xsi:type="dcterms:W3CDTF">2026-01-21T09:48:41Z</dcterms:modified>
</cp:coreProperties>
</file>